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Lst>
  <p:sldSz cx="10691813" cy="1511935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75"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882"/>
    <a:srgbClr val="5B98D2"/>
    <a:srgbClr val="006BB6"/>
    <a:srgbClr val="F18D00"/>
    <a:srgbClr val="FFEE7D"/>
    <a:srgbClr val="7FBE26"/>
    <a:srgbClr val="B5B5B5"/>
    <a:srgbClr val="E3E5F4"/>
    <a:srgbClr val="E6E6E6"/>
    <a:srgbClr val="EB6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6" autoAdjust="0"/>
    <p:restoredTop sz="94660"/>
  </p:normalViewPr>
  <p:slideViewPr>
    <p:cSldViewPr snapToGrid="0">
      <p:cViewPr varScale="1">
        <p:scale>
          <a:sx n="38" d="100"/>
          <a:sy n="38" d="100"/>
        </p:scale>
        <p:origin x="2506" y="91"/>
      </p:cViewPr>
      <p:guideLst>
        <p:guide orient="horz" pos="4875"/>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219085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84784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3726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62039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337777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128327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367783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235299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198942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413713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smtClean="0"/>
              <a:t>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38C09A-2B46-4696-A8EB-76B6CCE5A8C2}" type="datetimeFigureOut">
              <a:rPr kumimoji="1" lang="ja-JP" altLang="en-US" smtClean="0"/>
              <a:t>2023/5/23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86092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D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3438C09A-2B46-4696-A8EB-76B6CCE5A8C2}" type="datetimeFigureOut">
              <a:rPr kumimoji="1" lang="ja-JP" altLang="en-US" smtClean="0"/>
              <a:t>2023/5/23</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64649A8-C6E9-4FAD-85B4-AEA92CF0823A}" type="slidenum">
              <a:rPr kumimoji="1" lang="ja-JP" altLang="en-US" smtClean="0"/>
              <a:t>‹#›</a:t>
            </a:fld>
            <a:endParaRPr kumimoji="1" lang="ja-JP" altLang="en-US"/>
          </a:p>
        </p:txBody>
      </p:sp>
    </p:spTree>
    <p:extLst>
      <p:ext uri="{BB962C8B-B14F-4D97-AF65-F5344CB8AC3E}">
        <p14:creationId xmlns:p14="http://schemas.microsoft.com/office/powerpoint/2010/main" val="1758651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jpe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2.xml.rels><?xml version="1.0" encoding="UTF-8" standalone="yes"?>
<Relationships xmlns="http://schemas.openxmlformats.org/package/2006/relationships"><Relationship Id="rId26" Type="http://schemas.openxmlformats.org/officeDocument/2006/relationships/image" Target="../media/image54.png"/><Relationship Id="rId21" Type="http://schemas.openxmlformats.org/officeDocument/2006/relationships/image" Target="../media/image49.png"/><Relationship Id="rId42" Type="http://schemas.openxmlformats.org/officeDocument/2006/relationships/image" Target="../media/image70.png"/><Relationship Id="rId47" Type="http://schemas.openxmlformats.org/officeDocument/2006/relationships/image" Target="../media/image75.png"/><Relationship Id="rId63" Type="http://schemas.openxmlformats.org/officeDocument/2006/relationships/image" Target="../media/image91.png"/><Relationship Id="rId68" Type="http://schemas.openxmlformats.org/officeDocument/2006/relationships/image" Target="../media/image96.png"/><Relationship Id="rId7" Type="http://schemas.openxmlformats.org/officeDocument/2006/relationships/image" Target="../media/image35.png"/><Relationship Id="rId2" Type="http://schemas.openxmlformats.org/officeDocument/2006/relationships/image" Target="../media/image30.png"/><Relationship Id="rId16" Type="http://schemas.openxmlformats.org/officeDocument/2006/relationships/image" Target="../media/image44.png"/><Relationship Id="rId29" Type="http://schemas.openxmlformats.org/officeDocument/2006/relationships/image" Target="../media/image57.png"/><Relationship Id="rId11" Type="http://schemas.openxmlformats.org/officeDocument/2006/relationships/image" Target="../media/image39.jpeg"/><Relationship Id="rId24" Type="http://schemas.openxmlformats.org/officeDocument/2006/relationships/image" Target="../media/image52.png"/><Relationship Id="rId32" Type="http://schemas.openxmlformats.org/officeDocument/2006/relationships/image" Target="../media/image60.png"/><Relationship Id="rId37" Type="http://schemas.openxmlformats.org/officeDocument/2006/relationships/image" Target="../media/image65.png"/><Relationship Id="rId40" Type="http://schemas.openxmlformats.org/officeDocument/2006/relationships/image" Target="../media/image68.png"/><Relationship Id="rId45" Type="http://schemas.openxmlformats.org/officeDocument/2006/relationships/image" Target="../media/image73.png"/><Relationship Id="rId53" Type="http://schemas.openxmlformats.org/officeDocument/2006/relationships/image" Target="../media/image81.png"/><Relationship Id="rId58" Type="http://schemas.openxmlformats.org/officeDocument/2006/relationships/image" Target="../media/image86.png"/><Relationship Id="rId66" Type="http://schemas.openxmlformats.org/officeDocument/2006/relationships/image" Target="../media/image94.png"/><Relationship Id="rId5" Type="http://schemas.openxmlformats.org/officeDocument/2006/relationships/image" Target="../media/image33.png"/><Relationship Id="rId61" Type="http://schemas.openxmlformats.org/officeDocument/2006/relationships/image" Target="../media/image89.png"/><Relationship Id="rId19" Type="http://schemas.openxmlformats.org/officeDocument/2006/relationships/image" Target="../media/image4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 Id="rId43" Type="http://schemas.openxmlformats.org/officeDocument/2006/relationships/image" Target="../media/image71.png"/><Relationship Id="rId48" Type="http://schemas.openxmlformats.org/officeDocument/2006/relationships/image" Target="../media/image76.png"/><Relationship Id="rId56" Type="http://schemas.openxmlformats.org/officeDocument/2006/relationships/image" Target="../media/image84.png"/><Relationship Id="rId64" Type="http://schemas.openxmlformats.org/officeDocument/2006/relationships/image" Target="../media/image92.png"/><Relationship Id="rId69" Type="http://schemas.openxmlformats.org/officeDocument/2006/relationships/image" Target="../media/image97.png"/><Relationship Id="rId8" Type="http://schemas.openxmlformats.org/officeDocument/2006/relationships/image" Target="../media/image36.png"/><Relationship Id="rId51" Type="http://schemas.openxmlformats.org/officeDocument/2006/relationships/image" Target="../media/image79.png"/><Relationship Id="rId3" Type="http://schemas.openxmlformats.org/officeDocument/2006/relationships/image" Target="../media/image31.png"/><Relationship Id="rId12" Type="http://schemas.openxmlformats.org/officeDocument/2006/relationships/image" Target="../media/image40.png"/><Relationship Id="rId17" Type="http://schemas.openxmlformats.org/officeDocument/2006/relationships/image" Target="../media/image45.JPG"/><Relationship Id="rId25" Type="http://schemas.openxmlformats.org/officeDocument/2006/relationships/image" Target="../media/image53.png"/><Relationship Id="rId33" Type="http://schemas.openxmlformats.org/officeDocument/2006/relationships/image" Target="../media/image61.png"/><Relationship Id="rId38" Type="http://schemas.openxmlformats.org/officeDocument/2006/relationships/image" Target="../media/image66.png"/><Relationship Id="rId46" Type="http://schemas.openxmlformats.org/officeDocument/2006/relationships/image" Target="../media/image74.png"/><Relationship Id="rId59" Type="http://schemas.openxmlformats.org/officeDocument/2006/relationships/image" Target="../media/image87.jpg"/><Relationship Id="rId67" Type="http://schemas.openxmlformats.org/officeDocument/2006/relationships/image" Target="../media/image95.png"/><Relationship Id="rId20" Type="http://schemas.openxmlformats.org/officeDocument/2006/relationships/image" Target="../media/image48.png"/><Relationship Id="rId41" Type="http://schemas.openxmlformats.org/officeDocument/2006/relationships/image" Target="../media/image69.png"/><Relationship Id="rId54" Type="http://schemas.openxmlformats.org/officeDocument/2006/relationships/image" Target="../media/image82.png"/><Relationship Id="rId62" Type="http://schemas.openxmlformats.org/officeDocument/2006/relationships/image" Target="../media/image90.png"/><Relationship Id="rId70"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34.png"/><Relationship Id="rId15" Type="http://schemas.openxmlformats.org/officeDocument/2006/relationships/image" Target="../media/image43.JP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4.png"/><Relationship Id="rId49" Type="http://schemas.openxmlformats.org/officeDocument/2006/relationships/image" Target="../media/image77.png"/><Relationship Id="rId57" Type="http://schemas.openxmlformats.org/officeDocument/2006/relationships/image" Target="../media/image85.png"/><Relationship Id="rId10" Type="http://schemas.openxmlformats.org/officeDocument/2006/relationships/image" Target="../media/image38.jpg"/><Relationship Id="rId31" Type="http://schemas.openxmlformats.org/officeDocument/2006/relationships/image" Target="../media/image59.png"/><Relationship Id="rId44" Type="http://schemas.openxmlformats.org/officeDocument/2006/relationships/image" Target="../media/image72.png"/><Relationship Id="rId52" Type="http://schemas.openxmlformats.org/officeDocument/2006/relationships/image" Target="../media/image80.png"/><Relationship Id="rId60" Type="http://schemas.openxmlformats.org/officeDocument/2006/relationships/image" Target="../media/image88.png"/><Relationship Id="rId65" Type="http://schemas.openxmlformats.org/officeDocument/2006/relationships/image" Target="../media/image93.png"/><Relationship Id="rId4" Type="http://schemas.openxmlformats.org/officeDocument/2006/relationships/image" Target="../media/image32.png"/><Relationship Id="rId9" Type="http://schemas.openxmlformats.org/officeDocument/2006/relationships/image" Target="../media/image37.jpeg"/><Relationship Id="rId13" Type="http://schemas.openxmlformats.org/officeDocument/2006/relationships/image" Target="../media/image41.JPG"/><Relationship Id="rId18" Type="http://schemas.openxmlformats.org/officeDocument/2006/relationships/image" Target="../media/image46.png"/><Relationship Id="rId39" Type="http://schemas.openxmlformats.org/officeDocument/2006/relationships/image" Target="../media/image67.png"/><Relationship Id="rId34" Type="http://schemas.openxmlformats.org/officeDocument/2006/relationships/image" Target="../media/image62.png"/><Relationship Id="rId50" Type="http://schemas.openxmlformats.org/officeDocument/2006/relationships/image" Target="../media/image78.png"/><Relationship Id="rId55"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FBE26"/>
        </a:solidFill>
        <a:effectLst/>
      </p:bgPr>
    </p:bg>
    <p:spTree>
      <p:nvGrpSpPr>
        <p:cNvPr id="1" name=""/>
        <p:cNvGrpSpPr/>
        <p:nvPr/>
      </p:nvGrpSpPr>
      <p:grpSpPr>
        <a:xfrm>
          <a:off x="0" y="0"/>
          <a:ext cx="0" cy="0"/>
          <a:chOff x="0" y="0"/>
          <a:chExt cx="0" cy="0"/>
        </a:xfrm>
      </p:grpSpPr>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40" y="249079"/>
            <a:ext cx="10023200" cy="5572601"/>
          </a:xfrm>
          <a:prstGeom prst="rect">
            <a:avLst/>
          </a:prstGeom>
        </p:spPr>
      </p:pic>
      <p:pic>
        <p:nvPicPr>
          <p:cNvPr id="5" name="Picture 4" descr="C:\Users\ai\Desktop\PNG\PNG\omote\A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4540" y="507510"/>
            <a:ext cx="686551" cy="64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グループ化 5"/>
          <p:cNvGrpSpPr/>
          <p:nvPr/>
        </p:nvGrpSpPr>
        <p:grpSpPr>
          <a:xfrm>
            <a:off x="613748" y="12396775"/>
            <a:ext cx="9433367" cy="2124000"/>
            <a:chOff x="613748" y="12396775"/>
            <a:chExt cx="9433367" cy="2124000"/>
          </a:xfrm>
        </p:grpSpPr>
        <p:sp>
          <p:nvSpPr>
            <p:cNvPr id="7" name="角丸四角形 6"/>
            <p:cNvSpPr/>
            <p:nvPr/>
          </p:nvSpPr>
          <p:spPr>
            <a:xfrm>
              <a:off x="613748" y="12396775"/>
              <a:ext cx="9433367" cy="2124000"/>
            </a:xfrm>
            <a:prstGeom prst="roundRect">
              <a:avLst>
                <a:gd name="adj" fmla="val 8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70" y="12545275"/>
              <a:ext cx="1991339" cy="155980"/>
            </a:xfrm>
            <a:prstGeom prst="rect">
              <a:avLst/>
            </a:prstGeom>
          </p:spPr>
        </p:pic>
      </p:gr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31" y="449090"/>
            <a:ext cx="2485927" cy="3188190"/>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379" y="4364736"/>
            <a:ext cx="966833" cy="1390650"/>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3356" y="1546888"/>
            <a:ext cx="2178977" cy="2080232"/>
          </a:xfrm>
          <a:prstGeom prst="rect">
            <a:avLst/>
          </a:prstGeom>
        </p:spPr>
      </p:pic>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5419" y="535851"/>
            <a:ext cx="6218961" cy="2062633"/>
          </a:xfrm>
          <a:prstGeom prst="rect">
            <a:avLst/>
          </a:prstGeom>
        </p:spPr>
      </p:pic>
      <p:pic>
        <p:nvPicPr>
          <p:cNvPr id="12" name="図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3344" y="874555"/>
            <a:ext cx="5396799" cy="1119152"/>
          </a:xfrm>
          <a:prstGeom prst="rect">
            <a:avLst/>
          </a:prstGeom>
        </p:spPr>
      </p:pic>
      <p:pic>
        <p:nvPicPr>
          <p:cNvPr id="14" name="図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7279" y="2552764"/>
            <a:ext cx="8382001" cy="3867650"/>
          </a:xfrm>
          <a:prstGeom prst="rect">
            <a:avLst/>
          </a:prstGeom>
        </p:spPr>
      </p:pic>
      <p:sp>
        <p:nvSpPr>
          <p:cNvPr id="4" name="正方形/長方形 3"/>
          <p:cNvSpPr/>
          <p:nvPr/>
        </p:nvSpPr>
        <p:spPr>
          <a:xfrm>
            <a:off x="598508" y="6482842"/>
            <a:ext cx="9468000" cy="5670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28" name="図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6128" y="5995523"/>
            <a:ext cx="3379132" cy="591633"/>
          </a:xfrm>
          <a:prstGeom prst="rect">
            <a:avLst/>
          </a:prstGeom>
        </p:spPr>
      </p:pic>
      <p:pic>
        <p:nvPicPr>
          <p:cNvPr id="17" name="図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33234" y="6636728"/>
            <a:ext cx="2986269" cy="2281846"/>
          </a:xfrm>
          <a:prstGeom prst="rect">
            <a:avLst/>
          </a:prstGeom>
        </p:spPr>
      </p:pic>
      <p:pic>
        <p:nvPicPr>
          <p:cNvPr id="18" name="図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3234" y="9346192"/>
            <a:ext cx="2986269" cy="2263785"/>
          </a:xfrm>
          <a:prstGeom prst="rect">
            <a:avLst/>
          </a:prstGeom>
        </p:spPr>
      </p:pic>
      <p:grpSp>
        <p:nvGrpSpPr>
          <p:cNvPr id="23" name="グループ化 22"/>
          <p:cNvGrpSpPr/>
          <p:nvPr/>
        </p:nvGrpSpPr>
        <p:grpSpPr>
          <a:xfrm>
            <a:off x="3410685" y="6702406"/>
            <a:ext cx="3607335" cy="882103"/>
            <a:chOff x="1645444" y="6654800"/>
            <a:chExt cx="7400925" cy="1809750"/>
          </a:xfrm>
        </p:grpSpPr>
        <p:pic>
          <p:nvPicPr>
            <p:cNvPr id="19" name="図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45444" y="6654800"/>
              <a:ext cx="7400925" cy="1809750"/>
            </a:xfrm>
            <a:prstGeom prst="rect">
              <a:avLst/>
            </a:prstGeom>
          </p:spPr>
        </p:pic>
        <p:pic>
          <p:nvPicPr>
            <p:cNvPr id="20" name="図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83769" y="6969125"/>
              <a:ext cx="3724275" cy="1181100"/>
            </a:xfrm>
            <a:prstGeom prst="rect">
              <a:avLst/>
            </a:prstGeom>
          </p:spPr>
        </p:pic>
      </p:grpSp>
      <p:grpSp>
        <p:nvGrpSpPr>
          <p:cNvPr id="24" name="グループ化 23"/>
          <p:cNvGrpSpPr/>
          <p:nvPr/>
        </p:nvGrpSpPr>
        <p:grpSpPr>
          <a:xfrm>
            <a:off x="3410685" y="9416566"/>
            <a:ext cx="3607335" cy="882103"/>
            <a:chOff x="1645444" y="4557575"/>
            <a:chExt cx="7400925" cy="1809750"/>
          </a:xfrm>
        </p:grpSpPr>
        <p:pic>
          <p:nvPicPr>
            <p:cNvPr id="21" name="図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45444" y="4557575"/>
              <a:ext cx="7400925" cy="1809750"/>
            </a:xfrm>
            <a:prstGeom prst="rect">
              <a:avLst/>
            </a:prstGeom>
          </p:spPr>
        </p:pic>
        <p:pic>
          <p:nvPicPr>
            <p:cNvPr id="22" name="図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85377" y="4882194"/>
              <a:ext cx="6429375" cy="1181100"/>
            </a:xfrm>
            <a:prstGeom prst="rect">
              <a:avLst/>
            </a:prstGeom>
          </p:spPr>
        </p:pic>
      </p:grpSp>
      <p:pic>
        <p:nvPicPr>
          <p:cNvPr id="10" name="図 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9335" y="6760724"/>
            <a:ext cx="2718825" cy="2011687"/>
          </a:xfrm>
          <a:prstGeom prst="rect">
            <a:avLst/>
          </a:prstGeom>
        </p:spPr>
      </p:pic>
      <p:pic>
        <p:nvPicPr>
          <p:cNvPr id="16" name="図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0681" y="9469194"/>
            <a:ext cx="2724921" cy="2017783"/>
          </a:xfrm>
          <a:prstGeom prst="rect">
            <a:avLst/>
          </a:prstGeom>
        </p:spPr>
      </p:pic>
      <p:grpSp>
        <p:nvGrpSpPr>
          <p:cNvPr id="38" name="グループ化 37"/>
          <p:cNvGrpSpPr/>
          <p:nvPr/>
        </p:nvGrpSpPr>
        <p:grpSpPr>
          <a:xfrm>
            <a:off x="3807522" y="7536898"/>
            <a:ext cx="3190178" cy="1237692"/>
            <a:chOff x="3807522" y="7536898"/>
            <a:chExt cx="3190178" cy="1237692"/>
          </a:xfrm>
        </p:grpSpPr>
        <p:grpSp>
          <p:nvGrpSpPr>
            <p:cNvPr id="30" name="グループ化 29"/>
            <p:cNvGrpSpPr/>
            <p:nvPr/>
          </p:nvGrpSpPr>
          <p:grpSpPr>
            <a:xfrm>
              <a:off x="3807522" y="7536898"/>
              <a:ext cx="1672782" cy="1237692"/>
              <a:chOff x="3807522" y="7536898"/>
              <a:chExt cx="1672782" cy="1237692"/>
            </a:xfrm>
          </p:grpSpPr>
          <p:sp>
            <p:nvSpPr>
              <p:cNvPr id="27" name="角丸四角形 26"/>
              <p:cNvSpPr/>
              <p:nvPr/>
            </p:nvSpPr>
            <p:spPr>
              <a:xfrm>
                <a:off x="3807522" y="7536898"/>
                <a:ext cx="1672782" cy="1235513"/>
              </a:xfrm>
              <a:prstGeom prst="roundRect">
                <a:avLst>
                  <a:gd name="adj" fmla="val 2989"/>
                </a:avLst>
              </a:prstGeom>
              <a:gradFill flip="none" rotWithShape="1">
                <a:gsLst>
                  <a:gs pos="100000">
                    <a:srgbClr val="FFEE7D"/>
                  </a:gs>
                  <a:gs pos="27000">
                    <a:srgbClr val="FFEE7D"/>
                  </a:gs>
                  <a:gs pos="0">
                    <a:srgbClr val="F18D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22281" y="7583430"/>
                <a:ext cx="1457148" cy="1191160"/>
              </a:xfrm>
              <a:prstGeom prst="rect">
                <a:avLst/>
              </a:prstGeom>
            </p:spPr>
          </p:pic>
          <p:pic>
            <p:nvPicPr>
              <p:cNvPr id="29" name="図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88911" y="7601061"/>
                <a:ext cx="643504" cy="263388"/>
              </a:xfrm>
              <a:prstGeom prst="rect">
                <a:avLst/>
              </a:prstGeom>
            </p:spPr>
          </p:pic>
        </p:grpSp>
        <p:grpSp>
          <p:nvGrpSpPr>
            <p:cNvPr id="37" name="グループ化 36"/>
            <p:cNvGrpSpPr/>
            <p:nvPr/>
          </p:nvGrpSpPr>
          <p:grpSpPr>
            <a:xfrm>
              <a:off x="5393496" y="7615467"/>
              <a:ext cx="1604204" cy="1009490"/>
              <a:chOff x="1196619" y="5452020"/>
              <a:chExt cx="5010150" cy="3152775"/>
            </a:xfrm>
          </p:grpSpPr>
          <p:pic>
            <p:nvPicPr>
              <p:cNvPr id="35" name="図 3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96619" y="5452020"/>
                <a:ext cx="5010150" cy="3152775"/>
              </a:xfrm>
              <a:prstGeom prst="rect">
                <a:avLst/>
              </a:prstGeom>
            </p:spPr>
          </p:pic>
          <p:pic>
            <p:nvPicPr>
              <p:cNvPr id="36" name="図 3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53857" y="6160384"/>
                <a:ext cx="3495675" cy="1905000"/>
              </a:xfrm>
              <a:prstGeom prst="rect">
                <a:avLst/>
              </a:prstGeom>
            </p:spPr>
          </p:pic>
        </p:grpSp>
      </p:grpSp>
      <p:grpSp>
        <p:nvGrpSpPr>
          <p:cNvPr id="44" name="グループ化 43"/>
          <p:cNvGrpSpPr/>
          <p:nvPr/>
        </p:nvGrpSpPr>
        <p:grpSpPr>
          <a:xfrm>
            <a:off x="3650727" y="10220331"/>
            <a:ext cx="3340877" cy="1679892"/>
            <a:chOff x="3650727" y="10220331"/>
            <a:chExt cx="3340877" cy="1679892"/>
          </a:xfrm>
        </p:grpSpPr>
        <p:grpSp>
          <p:nvGrpSpPr>
            <p:cNvPr id="43" name="グループ化 42"/>
            <p:cNvGrpSpPr/>
            <p:nvPr/>
          </p:nvGrpSpPr>
          <p:grpSpPr>
            <a:xfrm>
              <a:off x="3650727" y="10220331"/>
              <a:ext cx="1564972" cy="1679892"/>
              <a:chOff x="3650727" y="10220331"/>
              <a:chExt cx="1564972" cy="1679892"/>
            </a:xfrm>
          </p:grpSpPr>
          <p:pic>
            <p:nvPicPr>
              <p:cNvPr id="25" name="図 24"/>
              <p:cNvPicPr>
                <a:picLocks noChangeAspect="1"/>
              </p:cNvPicPr>
              <p:nvPr/>
            </p:nvPicPr>
            <p:blipFill rotWithShape="1">
              <a:blip r:embed="rId23" cstate="print">
                <a:extLst>
                  <a:ext uri="{28A0092B-C50C-407E-A947-70E740481C1C}">
                    <a14:useLocalDpi xmlns:a14="http://schemas.microsoft.com/office/drawing/2010/main" val="0"/>
                  </a:ext>
                </a:extLst>
              </a:blip>
              <a:srcRect l="2720" t="10544" r="6968" b="8669"/>
              <a:stretch/>
            </p:blipFill>
            <p:spPr>
              <a:xfrm>
                <a:off x="3807522" y="10220331"/>
                <a:ext cx="1408177" cy="1679892"/>
              </a:xfrm>
              <a:prstGeom prst="roundRect">
                <a:avLst>
                  <a:gd name="adj" fmla="val 4546"/>
                </a:avLst>
              </a:prstGeom>
            </p:spPr>
          </p:pic>
          <p:pic>
            <p:nvPicPr>
              <p:cNvPr id="42" name="図 4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650727" y="10570260"/>
                <a:ext cx="855556" cy="515207"/>
              </a:xfrm>
              <a:prstGeom prst="rect">
                <a:avLst/>
              </a:prstGeom>
            </p:spPr>
          </p:pic>
        </p:grpSp>
        <p:grpSp>
          <p:nvGrpSpPr>
            <p:cNvPr id="41" name="グループ化 40"/>
            <p:cNvGrpSpPr/>
            <p:nvPr/>
          </p:nvGrpSpPr>
          <p:grpSpPr>
            <a:xfrm>
              <a:off x="5125984" y="10343114"/>
              <a:ext cx="1865620" cy="1168247"/>
              <a:chOff x="2364581" y="5692775"/>
              <a:chExt cx="5962650" cy="3733800"/>
            </a:xfrm>
          </p:grpSpPr>
          <p:pic>
            <p:nvPicPr>
              <p:cNvPr id="39" name="図 3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364581" y="5692775"/>
                <a:ext cx="5962650" cy="3733800"/>
              </a:xfrm>
              <a:prstGeom prst="rect">
                <a:avLst/>
              </a:prstGeom>
            </p:spPr>
          </p:pic>
          <p:pic>
            <p:nvPicPr>
              <p:cNvPr id="40" name="図 3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856447" y="6248952"/>
                <a:ext cx="5074097" cy="2704218"/>
              </a:xfrm>
              <a:prstGeom prst="rect">
                <a:avLst/>
              </a:prstGeom>
            </p:spPr>
          </p:pic>
        </p:grpSp>
      </p:grpSp>
      <p:pic>
        <p:nvPicPr>
          <p:cNvPr id="45" name="図 4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64573" y="8880500"/>
            <a:ext cx="2563059" cy="343347"/>
          </a:xfrm>
          <a:prstGeom prst="rect">
            <a:avLst/>
          </a:prstGeom>
        </p:spPr>
      </p:pic>
      <p:pic>
        <p:nvPicPr>
          <p:cNvPr id="46" name="図 4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343177" y="8879250"/>
            <a:ext cx="2099527" cy="378157"/>
          </a:xfrm>
          <a:prstGeom prst="rect">
            <a:avLst/>
          </a:prstGeom>
        </p:spPr>
      </p:pic>
      <p:pic>
        <p:nvPicPr>
          <p:cNvPr id="47" name="図 4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261627" y="11578306"/>
            <a:ext cx="2301085" cy="377474"/>
          </a:xfrm>
          <a:prstGeom prst="rect">
            <a:avLst/>
          </a:prstGeom>
        </p:spPr>
      </p:pic>
      <p:pic>
        <p:nvPicPr>
          <p:cNvPr id="48" name="図 4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284205" y="11576824"/>
            <a:ext cx="1940579" cy="147653"/>
          </a:xfrm>
          <a:prstGeom prst="rect">
            <a:avLst/>
          </a:prstGeom>
        </p:spPr>
      </p:pic>
      <p:sp>
        <p:nvSpPr>
          <p:cNvPr id="31" name="正方形/長方形 30"/>
          <p:cNvSpPr/>
          <p:nvPr/>
        </p:nvSpPr>
        <p:spPr>
          <a:xfrm>
            <a:off x="5307219" y="2309407"/>
            <a:ext cx="2963022" cy="215444"/>
          </a:xfrm>
          <a:prstGeom prst="rect">
            <a:avLst/>
          </a:prstGeom>
        </p:spPr>
        <p:txBody>
          <a:bodyPr wrap="square">
            <a:spAutoFit/>
          </a:bodyPr>
          <a:lstStyle/>
          <a:p>
            <a:r>
              <a:rPr lang="ja-JP" altLang="en-US" sz="800" b="1" dirty="0"/>
              <a:t>＊改修による省エネ性能がZEHレベルとなるものが対象です。</a:t>
            </a:r>
          </a:p>
        </p:txBody>
      </p:sp>
      <p:sp>
        <p:nvSpPr>
          <p:cNvPr id="49" name="正方形/長方形 48"/>
          <p:cNvSpPr/>
          <p:nvPr/>
        </p:nvSpPr>
        <p:spPr>
          <a:xfrm>
            <a:off x="6202498" y="6018402"/>
            <a:ext cx="4135485" cy="215444"/>
          </a:xfrm>
          <a:prstGeom prst="rect">
            <a:avLst/>
          </a:prstGeom>
        </p:spPr>
        <p:txBody>
          <a:bodyPr wrap="square">
            <a:spAutoFit/>
          </a:bodyPr>
          <a:lstStyle/>
          <a:p>
            <a:r>
              <a:rPr lang="en-US" altLang="ja-JP" sz="800" b="1" dirty="0"/>
              <a:t>※</a:t>
            </a:r>
            <a:r>
              <a:rPr lang="ja-JP" altLang="en-US" sz="800" b="1" dirty="0"/>
              <a:t>モデル工事費</a:t>
            </a:r>
            <a:r>
              <a:rPr lang="en-US" altLang="ja-JP" sz="800" b="1" dirty="0"/>
              <a:t>×40</a:t>
            </a:r>
            <a:r>
              <a:rPr lang="ja-JP" altLang="en-US" sz="800" b="1" dirty="0"/>
              <a:t>％と実際の工事費</a:t>
            </a:r>
            <a:r>
              <a:rPr lang="en-US" altLang="ja-JP" sz="800" b="1" dirty="0"/>
              <a:t>×40</a:t>
            </a:r>
            <a:r>
              <a:rPr lang="ja-JP" altLang="en-US" sz="800" b="1" dirty="0"/>
              <a:t>％のどちらか低い方が補助額となります。</a:t>
            </a:r>
          </a:p>
        </p:txBody>
      </p:sp>
    </p:spTree>
    <p:extLst>
      <p:ext uri="{BB962C8B-B14F-4D97-AF65-F5344CB8AC3E}">
        <p14:creationId xmlns:p14="http://schemas.microsoft.com/office/powerpoint/2010/main" val="1375932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BE26"/>
        </a:solidFill>
        <a:effectLst/>
      </p:bgPr>
    </p:bg>
    <p:spTree>
      <p:nvGrpSpPr>
        <p:cNvPr id="1" name=""/>
        <p:cNvGrpSpPr/>
        <p:nvPr/>
      </p:nvGrpSpPr>
      <p:grpSpPr>
        <a:xfrm>
          <a:off x="0" y="0"/>
          <a:ext cx="0" cy="0"/>
          <a:chOff x="0" y="0"/>
          <a:chExt cx="0" cy="0"/>
        </a:xfrm>
      </p:grpSpPr>
      <p:sp>
        <p:nvSpPr>
          <p:cNvPr id="115" name="角丸四角形 114"/>
          <p:cNvSpPr/>
          <p:nvPr/>
        </p:nvSpPr>
        <p:spPr>
          <a:xfrm>
            <a:off x="253614" y="231172"/>
            <a:ext cx="10182998" cy="14671040"/>
          </a:xfrm>
          <a:prstGeom prst="roundRect">
            <a:avLst>
              <a:gd name="adj" fmla="val 44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6" name="図 1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85" y="5080932"/>
            <a:ext cx="9516657" cy="772744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141" y="11485020"/>
            <a:ext cx="2360340" cy="80562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8141" y="8859166"/>
            <a:ext cx="2360340" cy="800914"/>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6228" y="5985827"/>
            <a:ext cx="802856" cy="1497248"/>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6115" y="5985827"/>
            <a:ext cx="802856" cy="1497248"/>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2831" y="5985827"/>
            <a:ext cx="803974" cy="1497248"/>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8371" y="5985827"/>
            <a:ext cx="803974" cy="1497248"/>
          </a:xfrm>
          <a:prstGeom prst="rect">
            <a:avLst/>
          </a:prstGeom>
        </p:spPr>
      </p:pic>
      <p:pic>
        <p:nvPicPr>
          <p:cNvPr id="15" name="図 14"/>
          <p:cNvPicPr>
            <a:picLocks noChangeAspect="1"/>
          </p:cNvPicPr>
          <p:nvPr/>
        </p:nvPicPr>
        <p:blipFill rotWithShape="1">
          <a:blip r:embed="rId9" cstate="print">
            <a:extLst>
              <a:ext uri="{28A0092B-C50C-407E-A947-70E740481C1C}">
                <a14:useLocalDpi xmlns:a14="http://schemas.microsoft.com/office/drawing/2010/main" val="0"/>
              </a:ext>
            </a:extLst>
          </a:blip>
          <a:srcRect t="7513" b="9220"/>
          <a:stretch/>
        </p:blipFill>
        <p:spPr>
          <a:xfrm>
            <a:off x="867246" y="10589852"/>
            <a:ext cx="1582448" cy="1913679"/>
          </a:xfrm>
          <a:prstGeom prst="roundRect">
            <a:avLst>
              <a:gd name="adj" fmla="val 3049"/>
            </a:avLst>
          </a:prstGeom>
          <a:effectLst>
            <a:outerShdw blurRad="50800" dist="38100" dir="2700000" algn="tl" rotWithShape="0">
              <a:prstClr val="black">
                <a:alpha val="40000"/>
              </a:prstClr>
            </a:outerShdw>
          </a:effectLst>
        </p:spPr>
      </p:pic>
      <p:pic>
        <p:nvPicPr>
          <p:cNvPr id="21" name="図 20"/>
          <p:cNvPicPr>
            <a:picLocks noChangeAspect="1"/>
          </p:cNvPicPr>
          <p:nvPr/>
        </p:nvPicPr>
        <p:blipFill rotWithShape="1">
          <a:blip r:embed="rId10" cstate="print">
            <a:extLst>
              <a:ext uri="{28A0092B-C50C-407E-A947-70E740481C1C}">
                <a14:useLocalDpi xmlns:a14="http://schemas.microsoft.com/office/drawing/2010/main" val="0"/>
              </a:ext>
            </a:extLst>
          </a:blip>
          <a:srcRect l="27317" r="28527" b="15747"/>
          <a:stretch/>
        </p:blipFill>
        <p:spPr>
          <a:xfrm>
            <a:off x="864470" y="6076342"/>
            <a:ext cx="2682241" cy="3837890"/>
          </a:xfrm>
          <a:prstGeom prst="roundRect">
            <a:avLst>
              <a:gd name="adj" fmla="val 2349"/>
            </a:avLst>
          </a:prstGeom>
          <a:effectLst>
            <a:outerShdw blurRad="50800" dist="38100" dir="2700000" algn="tl" rotWithShape="0">
              <a:prstClr val="black">
                <a:alpha val="40000"/>
              </a:prstClr>
            </a:outerShdw>
          </a:effectLst>
        </p:spPr>
      </p:pic>
      <p:grpSp>
        <p:nvGrpSpPr>
          <p:cNvPr id="80" name="グループ化 79"/>
          <p:cNvGrpSpPr/>
          <p:nvPr/>
        </p:nvGrpSpPr>
        <p:grpSpPr>
          <a:xfrm>
            <a:off x="5063490" y="7739063"/>
            <a:ext cx="1089660" cy="1029861"/>
            <a:chOff x="5063490" y="7739063"/>
            <a:chExt cx="1089660" cy="1029861"/>
          </a:xfrm>
        </p:grpSpPr>
        <p:pic>
          <p:nvPicPr>
            <p:cNvPr id="26" name="Picture 2" descr="http://www.mediapress-net.com/mpnsearchdldetail/4AD35B375B36DA82C6A8E771846BC6FD/YKK0700100271295/DBZZ1256.JPG"/>
            <p:cNvPicPr>
              <a:picLocks noChangeArrowheads="1"/>
            </p:cNvPicPr>
            <p:nvPr/>
          </p:nvPicPr>
          <p:blipFill rotWithShape="1">
            <a:blip r:embed="rId11" cstate="print">
              <a:extLst>
                <a:ext uri="{28A0092B-C50C-407E-A947-70E740481C1C}">
                  <a14:useLocalDpi xmlns:a14="http://schemas.microsoft.com/office/drawing/2010/main" val="0"/>
                </a:ext>
              </a:extLst>
            </a:blip>
            <a:srcRect l="5000" t="5557" r="2584" b="12685"/>
            <a:stretch/>
          </p:blipFill>
          <p:spPr bwMode="auto">
            <a:xfrm>
              <a:off x="5063490" y="7739063"/>
              <a:ext cx="1089660" cy="876901"/>
            </a:xfrm>
            <a:prstGeom prst="roundRect">
              <a:avLst>
                <a:gd name="adj" fmla="val 5497"/>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76957" y="8638512"/>
              <a:ext cx="862727" cy="130412"/>
            </a:xfrm>
            <a:prstGeom prst="rect">
              <a:avLst/>
            </a:prstGeom>
          </p:spPr>
        </p:pic>
      </p:grpSp>
      <p:grpSp>
        <p:nvGrpSpPr>
          <p:cNvPr id="79" name="グループ化 78"/>
          <p:cNvGrpSpPr/>
          <p:nvPr/>
        </p:nvGrpSpPr>
        <p:grpSpPr>
          <a:xfrm>
            <a:off x="6288615" y="7739063"/>
            <a:ext cx="1098869" cy="1029861"/>
            <a:chOff x="6288615" y="7739063"/>
            <a:chExt cx="1098869" cy="1029861"/>
          </a:xfrm>
        </p:grpSpPr>
        <p:pic>
          <p:nvPicPr>
            <p:cNvPr id="29" name="図 28"/>
            <p:cNvPicPr>
              <a:picLocks noChangeAspect="1"/>
            </p:cNvPicPr>
            <p:nvPr/>
          </p:nvPicPr>
          <p:blipFill rotWithShape="1">
            <a:blip r:embed="rId13" cstate="print">
              <a:extLst>
                <a:ext uri="{28A0092B-C50C-407E-A947-70E740481C1C}">
                  <a14:useLocalDpi xmlns:a14="http://schemas.microsoft.com/office/drawing/2010/main" val="0"/>
                </a:ext>
              </a:extLst>
            </a:blip>
            <a:srcRect l="7402" t="21208" r="8209" b="34006"/>
            <a:stretch/>
          </p:blipFill>
          <p:spPr>
            <a:xfrm>
              <a:off x="6288615" y="7739063"/>
              <a:ext cx="1098869" cy="873091"/>
            </a:xfrm>
            <a:prstGeom prst="roundRect">
              <a:avLst>
                <a:gd name="adj" fmla="val 5959"/>
              </a:avLst>
            </a:prstGeom>
          </p:spPr>
        </p:pic>
        <p:pic>
          <p:nvPicPr>
            <p:cNvPr id="30" name="図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32082" y="8638512"/>
              <a:ext cx="611934" cy="130412"/>
            </a:xfrm>
            <a:prstGeom prst="rect">
              <a:avLst/>
            </a:prstGeom>
          </p:spPr>
        </p:pic>
      </p:grpSp>
      <p:grpSp>
        <p:nvGrpSpPr>
          <p:cNvPr id="78" name="グループ化 77"/>
          <p:cNvGrpSpPr/>
          <p:nvPr/>
        </p:nvGrpSpPr>
        <p:grpSpPr>
          <a:xfrm>
            <a:off x="7514515" y="7739063"/>
            <a:ext cx="1102577" cy="1029861"/>
            <a:chOff x="7514515" y="7739063"/>
            <a:chExt cx="1102577" cy="1029861"/>
          </a:xfrm>
        </p:grpSpPr>
        <p:pic>
          <p:nvPicPr>
            <p:cNvPr id="32" name="図 31"/>
            <p:cNvPicPr>
              <a:picLocks noChangeAspect="1"/>
            </p:cNvPicPr>
            <p:nvPr/>
          </p:nvPicPr>
          <p:blipFill rotWithShape="1">
            <a:blip r:embed="rId15" cstate="print">
              <a:extLst>
                <a:ext uri="{28A0092B-C50C-407E-A947-70E740481C1C}">
                  <a14:useLocalDpi xmlns:a14="http://schemas.microsoft.com/office/drawing/2010/main" val="0"/>
                </a:ext>
              </a:extLst>
            </a:blip>
            <a:srcRect l="12568" t="30053" r="6657" b="26848"/>
            <a:stretch/>
          </p:blipFill>
          <p:spPr>
            <a:xfrm>
              <a:off x="7514515" y="7739063"/>
              <a:ext cx="1102577" cy="880711"/>
            </a:xfrm>
            <a:prstGeom prst="roundRect">
              <a:avLst>
                <a:gd name="adj" fmla="val 4699"/>
              </a:avLst>
            </a:prstGeom>
          </p:spPr>
        </p:pic>
        <p:pic>
          <p:nvPicPr>
            <p:cNvPr id="33" name="図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16567" y="8638512"/>
              <a:ext cx="1098473" cy="130412"/>
            </a:xfrm>
            <a:prstGeom prst="rect">
              <a:avLst/>
            </a:prstGeom>
          </p:spPr>
        </p:pic>
      </p:grpSp>
      <p:grpSp>
        <p:nvGrpSpPr>
          <p:cNvPr id="35" name="グループ化 34"/>
          <p:cNvGrpSpPr/>
          <p:nvPr/>
        </p:nvGrpSpPr>
        <p:grpSpPr>
          <a:xfrm>
            <a:off x="3836829" y="7733329"/>
            <a:ext cx="1112409" cy="1177610"/>
            <a:chOff x="3746248" y="7502525"/>
            <a:chExt cx="1112409" cy="1177610"/>
          </a:xfrm>
        </p:grpSpPr>
        <p:pic>
          <p:nvPicPr>
            <p:cNvPr id="39" name="図 38"/>
            <p:cNvPicPr>
              <a:picLocks noChangeAspect="1"/>
            </p:cNvPicPr>
            <p:nvPr/>
          </p:nvPicPr>
          <p:blipFill rotWithShape="1">
            <a:blip r:embed="rId17" cstate="print">
              <a:extLst>
                <a:ext uri="{28A0092B-C50C-407E-A947-70E740481C1C}">
                  <a14:useLocalDpi xmlns:a14="http://schemas.microsoft.com/office/drawing/2010/main" val="0"/>
                </a:ext>
              </a:extLst>
            </a:blip>
            <a:srcRect l="14047" t="26599" r="13603" b="35768"/>
            <a:stretch/>
          </p:blipFill>
          <p:spPr>
            <a:xfrm>
              <a:off x="3746248" y="7502525"/>
              <a:ext cx="1112409" cy="868489"/>
            </a:xfrm>
            <a:prstGeom prst="roundRect">
              <a:avLst>
                <a:gd name="adj" fmla="val 5959"/>
              </a:avLst>
            </a:prstGeom>
          </p:spPr>
        </p:pic>
        <p:pic>
          <p:nvPicPr>
            <p:cNvPr id="40" name="図 3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79012" y="8399247"/>
              <a:ext cx="1063362" cy="280888"/>
            </a:xfrm>
            <a:prstGeom prst="rect">
              <a:avLst/>
            </a:prstGeom>
          </p:spPr>
        </p:pic>
      </p:grpSp>
      <p:grpSp>
        <p:nvGrpSpPr>
          <p:cNvPr id="36" name="グループ化 35"/>
          <p:cNvGrpSpPr>
            <a:grpSpLocks noChangeAspect="1"/>
          </p:cNvGrpSpPr>
          <p:nvPr/>
        </p:nvGrpSpPr>
        <p:grpSpPr>
          <a:xfrm>
            <a:off x="3691341" y="7726871"/>
            <a:ext cx="540000" cy="540000"/>
            <a:chOff x="3633783" y="7935003"/>
            <a:chExt cx="744504" cy="744503"/>
          </a:xfrm>
        </p:grpSpPr>
        <p:sp>
          <p:nvSpPr>
            <p:cNvPr id="37" name="円/楕円 54"/>
            <p:cNvSpPr/>
            <p:nvPr/>
          </p:nvSpPr>
          <p:spPr bwMode="auto">
            <a:xfrm>
              <a:off x="3633783" y="7935003"/>
              <a:ext cx="744504" cy="744503"/>
            </a:xfrm>
            <a:prstGeom prst="ellipse">
              <a:avLst/>
            </a:prstGeom>
            <a:solidFill>
              <a:schemeClr val="bg1"/>
            </a:solidFill>
            <a:ln w="19050">
              <a:solidFill>
                <a:srgbClr val="006BB6"/>
              </a:solidFill>
            </a:ln>
            <a:effectLst/>
            <a:extLst/>
          </p:spPr>
          <p:txBody>
            <a:bodyPr vert="horz" wrap="square" lIns="91440" tIns="45720" rIns="91440" bIns="45720" numCol="1" rtlCol="0" anchor="t" anchorCtr="0" compatLnSpc="1">
              <a:prstTxWarp prst="textNoShape">
                <a:avLst/>
              </a:prstTxWarp>
            </a:bodyPr>
            <a:lstStyle/>
            <a:p>
              <a:pPr algn="ctr"/>
              <a:endParaRPr kumimoji="1" lang="ja-JP" altLang="en-US" b="1"/>
            </a:p>
          </p:txBody>
        </p:sp>
        <p:pic>
          <p:nvPicPr>
            <p:cNvPr id="38" name="図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77401" y="8014826"/>
              <a:ext cx="267415" cy="574503"/>
            </a:xfrm>
            <a:prstGeom prst="rect">
              <a:avLst/>
            </a:prstGeom>
          </p:spPr>
        </p:pic>
      </p:grpSp>
      <p:pic>
        <p:nvPicPr>
          <p:cNvPr id="4" name="図 3"/>
          <p:cNvPicPr>
            <a:picLocks noChangeAspect="1"/>
          </p:cNvPicPr>
          <p:nvPr/>
        </p:nvPicPr>
        <p:blipFill rotWithShape="1">
          <a:blip r:embed="rId20">
            <a:extLst>
              <a:ext uri="{28A0092B-C50C-407E-A947-70E740481C1C}">
                <a14:useLocalDpi xmlns:a14="http://schemas.microsoft.com/office/drawing/2010/main" val="0"/>
              </a:ext>
            </a:extLst>
          </a:blip>
          <a:srcRect b="2600"/>
          <a:stretch/>
        </p:blipFill>
        <p:spPr>
          <a:xfrm>
            <a:off x="1423323" y="13517879"/>
            <a:ext cx="864000" cy="1590041"/>
          </a:xfrm>
          <a:prstGeom prst="rect">
            <a:avLst/>
          </a:prstGeom>
        </p:spPr>
      </p:pic>
      <p:grpSp>
        <p:nvGrpSpPr>
          <p:cNvPr id="25" name="グループ化 24"/>
          <p:cNvGrpSpPr/>
          <p:nvPr/>
        </p:nvGrpSpPr>
        <p:grpSpPr>
          <a:xfrm>
            <a:off x="2316622" y="13616939"/>
            <a:ext cx="2076412" cy="1001744"/>
            <a:chOff x="2769394" y="6316662"/>
            <a:chExt cx="5153025" cy="2486025"/>
          </a:xfrm>
        </p:grpSpPr>
        <p:pic>
          <p:nvPicPr>
            <p:cNvPr id="20" name="図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69394" y="6316662"/>
              <a:ext cx="5153025" cy="2486025"/>
            </a:xfrm>
            <a:prstGeom prst="rect">
              <a:avLst/>
            </a:prstGeom>
          </p:spPr>
        </p:pic>
        <p:pic>
          <p:nvPicPr>
            <p:cNvPr id="22" name="図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05170" y="6831012"/>
              <a:ext cx="3352800" cy="1457325"/>
            </a:xfrm>
            <a:prstGeom prst="rect">
              <a:avLst/>
            </a:prstGeom>
          </p:spPr>
        </p:pic>
      </p:grpSp>
      <p:grpSp>
        <p:nvGrpSpPr>
          <p:cNvPr id="43" name="グループ化 42"/>
          <p:cNvGrpSpPr/>
          <p:nvPr/>
        </p:nvGrpSpPr>
        <p:grpSpPr>
          <a:xfrm>
            <a:off x="4420214" y="13388866"/>
            <a:ext cx="5737806" cy="1287378"/>
            <a:chOff x="4420214" y="13388866"/>
            <a:chExt cx="5737806" cy="1287378"/>
          </a:xfrm>
        </p:grpSpPr>
        <p:grpSp>
          <p:nvGrpSpPr>
            <p:cNvPr id="34" name="グループ化 33"/>
            <p:cNvGrpSpPr/>
            <p:nvPr/>
          </p:nvGrpSpPr>
          <p:grpSpPr>
            <a:xfrm>
              <a:off x="9124789" y="13388866"/>
              <a:ext cx="1033231" cy="1287378"/>
              <a:chOff x="9124789" y="13388866"/>
              <a:chExt cx="1033231" cy="1287378"/>
            </a:xfrm>
          </p:grpSpPr>
          <p:pic>
            <p:nvPicPr>
              <p:cNvPr id="28" name="図 2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192157" y="13388866"/>
                <a:ext cx="898495" cy="189157"/>
              </a:xfrm>
              <a:prstGeom prst="rect">
                <a:avLst/>
              </a:prstGeom>
            </p:spPr>
          </p:pic>
          <p:pic>
            <p:nvPicPr>
              <p:cNvPr id="31" name="図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24789" y="13643013"/>
                <a:ext cx="1033231" cy="1033231"/>
              </a:xfrm>
              <a:prstGeom prst="rect">
                <a:avLst/>
              </a:prstGeom>
            </p:spPr>
          </p:pic>
        </p:grpSp>
        <p:sp>
          <p:nvSpPr>
            <p:cNvPr id="41" name="二等辺三角形 40"/>
            <p:cNvSpPr/>
            <p:nvPr/>
          </p:nvSpPr>
          <p:spPr>
            <a:xfrm rot="5400000">
              <a:off x="8781647" y="14046594"/>
              <a:ext cx="330843" cy="150969"/>
            </a:xfrm>
            <a:prstGeom prst="triangle">
              <a:avLst/>
            </a:prstGeom>
            <a:solidFill>
              <a:srgbClr val="094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42" name="図 4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420214" y="13717027"/>
              <a:ext cx="4291137" cy="809208"/>
            </a:xfrm>
            <a:prstGeom prst="rect">
              <a:avLst/>
            </a:prstGeom>
          </p:spPr>
        </p:pic>
      </p:grpSp>
      <p:pic>
        <p:nvPicPr>
          <p:cNvPr id="8" name="図 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flipV="1">
            <a:off x="257080" y="1520352"/>
            <a:ext cx="6993958" cy="165720"/>
          </a:xfrm>
          <a:prstGeom prst="rect">
            <a:avLst/>
          </a:prstGeom>
        </p:spPr>
      </p:pic>
      <p:pic>
        <p:nvPicPr>
          <p:cNvPr id="44" name="図 4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37723" y="1794679"/>
            <a:ext cx="3924000" cy="683921"/>
          </a:xfrm>
          <a:prstGeom prst="rect">
            <a:avLst/>
          </a:prstGeom>
        </p:spPr>
      </p:pic>
      <p:pic>
        <p:nvPicPr>
          <p:cNvPr id="49" name="図 4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226925" y="5323867"/>
            <a:ext cx="6480000" cy="450348"/>
          </a:xfrm>
          <a:prstGeom prst="rect">
            <a:avLst/>
          </a:prstGeom>
        </p:spPr>
      </p:pic>
      <p:pic>
        <p:nvPicPr>
          <p:cNvPr id="50" name="図 49"/>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14086" y="5089562"/>
            <a:ext cx="1440000" cy="686297"/>
          </a:xfrm>
          <a:prstGeom prst="rect">
            <a:avLst/>
          </a:prstGeom>
        </p:spPr>
      </p:pic>
      <p:pic>
        <p:nvPicPr>
          <p:cNvPr id="51" name="図 50"/>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842230" y="6063114"/>
            <a:ext cx="2052000" cy="387878"/>
          </a:xfrm>
          <a:prstGeom prst="rect">
            <a:avLst/>
          </a:prstGeom>
        </p:spPr>
      </p:pic>
      <p:pic>
        <p:nvPicPr>
          <p:cNvPr id="52" name="図 51"/>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057489" y="6493078"/>
            <a:ext cx="1812079" cy="890364"/>
          </a:xfrm>
          <a:prstGeom prst="rect">
            <a:avLst/>
          </a:prstGeom>
        </p:spPr>
      </p:pic>
      <p:pic>
        <p:nvPicPr>
          <p:cNvPr id="53" name="図 5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848326" y="7474527"/>
            <a:ext cx="2800222" cy="193765"/>
          </a:xfrm>
          <a:prstGeom prst="rect">
            <a:avLst/>
          </a:prstGeom>
        </p:spPr>
      </p:pic>
      <p:grpSp>
        <p:nvGrpSpPr>
          <p:cNvPr id="61" name="グループ化 60"/>
          <p:cNvGrpSpPr/>
          <p:nvPr/>
        </p:nvGrpSpPr>
        <p:grpSpPr>
          <a:xfrm>
            <a:off x="7278309" y="613303"/>
            <a:ext cx="2924442" cy="4088010"/>
            <a:chOff x="7243584" y="613303"/>
            <a:chExt cx="2924442" cy="4088010"/>
          </a:xfrm>
        </p:grpSpPr>
        <p:grpSp>
          <p:nvGrpSpPr>
            <p:cNvPr id="60" name="グループ化 59"/>
            <p:cNvGrpSpPr/>
            <p:nvPr/>
          </p:nvGrpSpPr>
          <p:grpSpPr>
            <a:xfrm>
              <a:off x="7343679" y="718306"/>
              <a:ext cx="2657022" cy="3880963"/>
              <a:chOff x="7343679" y="718306"/>
              <a:chExt cx="2657022" cy="3880963"/>
            </a:xfrm>
          </p:grpSpPr>
          <p:pic>
            <p:nvPicPr>
              <p:cNvPr id="56" name="図 55"/>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403115" y="718306"/>
                <a:ext cx="2520000" cy="3876922"/>
              </a:xfrm>
              <a:prstGeom prst="rect">
                <a:avLst/>
              </a:prstGeom>
              <a:effectLst>
                <a:outerShdw blurRad="50800" dist="38100" dir="2700000" algn="tl" rotWithShape="0">
                  <a:prstClr val="black">
                    <a:alpha val="40000"/>
                  </a:prstClr>
                </a:outerShdw>
              </a:effectLst>
            </p:spPr>
          </p:pic>
          <p:pic>
            <p:nvPicPr>
              <p:cNvPr id="57" name="図 56"/>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344770" y="1579181"/>
                <a:ext cx="498514" cy="551689"/>
              </a:xfrm>
              <a:prstGeom prst="rect">
                <a:avLst/>
              </a:prstGeom>
            </p:spPr>
          </p:pic>
          <p:pic>
            <p:nvPicPr>
              <p:cNvPr id="58" name="図 57"/>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424701" y="765714"/>
                <a:ext cx="576000" cy="978582"/>
              </a:xfrm>
              <a:prstGeom prst="rect">
                <a:avLst/>
              </a:prstGeom>
            </p:spPr>
          </p:pic>
          <p:pic>
            <p:nvPicPr>
              <p:cNvPr id="59" name="図 58"/>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343679" y="3771269"/>
                <a:ext cx="729867" cy="828000"/>
              </a:xfrm>
              <a:prstGeom prst="rect">
                <a:avLst/>
              </a:prstGeom>
            </p:spPr>
          </p:pic>
        </p:grpSp>
        <p:pic>
          <p:nvPicPr>
            <p:cNvPr id="46" name="図 4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9232026" y="1827480"/>
              <a:ext cx="936000" cy="2873833"/>
            </a:xfrm>
            <a:prstGeom prst="rect">
              <a:avLst/>
            </a:prstGeom>
          </p:spPr>
        </p:pic>
        <p:pic>
          <p:nvPicPr>
            <p:cNvPr id="47" name="図 46"/>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243584" y="613303"/>
              <a:ext cx="1094118" cy="539842"/>
            </a:xfrm>
            <a:prstGeom prst="rect">
              <a:avLst/>
            </a:prstGeom>
          </p:spPr>
        </p:pic>
      </p:grpSp>
      <p:pic>
        <p:nvPicPr>
          <p:cNvPr id="45" name="図 44"/>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908873" y="3431219"/>
            <a:ext cx="5638801" cy="710581"/>
          </a:xfrm>
          <a:prstGeom prst="rect">
            <a:avLst/>
          </a:prstGeom>
        </p:spPr>
      </p:pic>
      <p:grpSp>
        <p:nvGrpSpPr>
          <p:cNvPr id="55" name="グループ化 54"/>
          <p:cNvGrpSpPr/>
          <p:nvPr/>
        </p:nvGrpSpPr>
        <p:grpSpPr>
          <a:xfrm>
            <a:off x="636907" y="2564463"/>
            <a:ext cx="1443353" cy="2037255"/>
            <a:chOff x="636907" y="2564463"/>
            <a:chExt cx="1443353" cy="2037255"/>
          </a:xfrm>
        </p:grpSpPr>
        <p:pic>
          <p:nvPicPr>
            <p:cNvPr id="54" name="図 53"/>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732439" y="2719855"/>
              <a:ext cx="1347821" cy="1881863"/>
            </a:xfrm>
            <a:prstGeom prst="rect">
              <a:avLst/>
            </a:prstGeom>
            <a:effectLst>
              <a:outerShdw blurRad="50800" dist="38100" dir="2700000" algn="tl" rotWithShape="0">
                <a:prstClr val="black">
                  <a:alpha val="40000"/>
                </a:prstClr>
              </a:outerShdw>
            </a:effectLst>
          </p:spPr>
        </p:pic>
        <p:pic>
          <p:nvPicPr>
            <p:cNvPr id="48" name="図 47"/>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36907" y="2564463"/>
              <a:ext cx="828000" cy="381702"/>
            </a:xfrm>
            <a:prstGeom prst="rect">
              <a:avLst/>
            </a:prstGeom>
          </p:spPr>
        </p:pic>
      </p:grpSp>
      <p:grpSp>
        <p:nvGrpSpPr>
          <p:cNvPr id="64" name="グループ化 63"/>
          <p:cNvGrpSpPr/>
          <p:nvPr/>
        </p:nvGrpSpPr>
        <p:grpSpPr>
          <a:xfrm>
            <a:off x="2224062" y="2686292"/>
            <a:ext cx="1173395" cy="1961909"/>
            <a:chOff x="2224062" y="2686292"/>
            <a:chExt cx="1173395" cy="1961909"/>
          </a:xfrm>
        </p:grpSpPr>
        <p:pic>
          <p:nvPicPr>
            <p:cNvPr id="16" name="Picture 43" descr="C:\Users\0202001\Desktop\名称未設定-2.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224062" y="3246649"/>
              <a:ext cx="1123657" cy="1401552"/>
            </a:xfrm>
            <a:prstGeom prst="rect">
              <a:avLst/>
            </a:prstGeom>
            <a:noFill/>
            <a:extLst>
              <a:ext uri="{909E8E84-426E-40DD-AFC4-6F175D3DCCD1}">
                <a14:hiddenFill xmlns:a14="http://schemas.microsoft.com/office/drawing/2010/main">
                  <a:solidFill>
                    <a:srgbClr val="FFFFFF"/>
                  </a:solidFill>
                </a14:hiddenFill>
              </a:ext>
            </a:extLst>
          </p:spPr>
        </p:pic>
        <p:pic>
          <p:nvPicPr>
            <p:cNvPr id="62" name="図 61"/>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2513372" y="2686292"/>
              <a:ext cx="884085" cy="548520"/>
            </a:xfrm>
            <a:prstGeom prst="rect">
              <a:avLst/>
            </a:prstGeom>
          </p:spPr>
        </p:pic>
      </p:grpSp>
      <p:grpSp>
        <p:nvGrpSpPr>
          <p:cNvPr id="65" name="グループ化 64"/>
          <p:cNvGrpSpPr/>
          <p:nvPr/>
        </p:nvGrpSpPr>
        <p:grpSpPr>
          <a:xfrm>
            <a:off x="3546711" y="2691005"/>
            <a:ext cx="1030487" cy="1957194"/>
            <a:chOff x="3546711" y="2691005"/>
            <a:chExt cx="1030487" cy="1957194"/>
          </a:xfrm>
        </p:grpSpPr>
        <p:pic>
          <p:nvPicPr>
            <p:cNvPr id="17" name="Picture 44" descr="C:\Users\0202001\Desktop\名称未設定-2.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546711" y="3246648"/>
              <a:ext cx="948463" cy="1401551"/>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656022" y="2691005"/>
              <a:ext cx="921176" cy="540000"/>
            </a:xfrm>
            <a:prstGeom prst="rect">
              <a:avLst/>
            </a:prstGeom>
          </p:spPr>
        </p:pic>
      </p:grpSp>
      <p:grpSp>
        <p:nvGrpSpPr>
          <p:cNvPr id="69" name="グループ化 68"/>
          <p:cNvGrpSpPr/>
          <p:nvPr/>
        </p:nvGrpSpPr>
        <p:grpSpPr>
          <a:xfrm>
            <a:off x="5946688" y="2691271"/>
            <a:ext cx="1074472" cy="1920146"/>
            <a:chOff x="5946688" y="2691271"/>
            <a:chExt cx="1074472" cy="1920146"/>
          </a:xfrm>
        </p:grpSpPr>
        <p:pic>
          <p:nvPicPr>
            <p:cNvPr id="19" name="Picture 46" descr="C:\Users\0202001\Desktop\名称未設定-2.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030936" y="3252154"/>
              <a:ext cx="978669" cy="1359263"/>
            </a:xfrm>
            <a:prstGeom prst="rect">
              <a:avLst/>
            </a:prstGeom>
            <a:noFill/>
            <a:extLst>
              <a:ext uri="{909E8E84-426E-40DD-AFC4-6F175D3DCCD1}">
                <a14:hiddenFill xmlns:a14="http://schemas.microsoft.com/office/drawing/2010/main">
                  <a:solidFill>
                    <a:srgbClr val="FFFFFF"/>
                  </a:solidFill>
                </a14:hiddenFill>
              </a:ext>
            </a:extLst>
          </p:spPr>
        </p:pic>
        <p:pic>
          <p:nvPicPr>
            <p:cNvPr id="68" name="図 67"/>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5946688" y="2691271"/>
              <a:ext cx="1074472" cy="540378"/>
            </a:xfrm>
            <a:prstGeom prst="rect">
              <a:avLst/>
            </a:prstGeom>
          </p:spPr>
        </p:pic>
      </p:grpSp>
      <p:pic>
        <p:nvPicPr>
          <p:cNvPr id="70" name="図 69"/>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575739" y="10497587"/>
            <a:ext cx="1885253" cy="994311"/>
          </a:xfrm>
          <a:prstGeom prst="rect">
            <a:avLst/>
          </a:prstGeom>
        </p:spPr>
      </p:pic>
      <p:grpSp>
        <p:nvGrpSpPr>
          <p:cNvPr id="72" name="グループ化 71"/>
          <p:cNvGrpSpPr/>
          <p:nvPr/>
        </p:nvGrpSpPr>
        <p:grpSpPr>
          <a:xfrm>
            <a:off x="735062" y="712373"/>
            <a:ext cx="6359682" cy="756838"/>
            <a:chOff x="735062" y="712373"/>
            <a:chExt cx="6359682" cy="756838"/>
          </a:xfrm>
        </p:grpSpPr>
        <p:pic>
          <p:nvPicPr>
            <p:cNvPr id="5" name="図 4"/>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35062" y="712373"/>
              <a:ext cx="3651743" cy="756838"/>
            </a:xfrm>
            <a:prstGeom prst="rect">
              <a:avLst/>
            </a:prstGeom>
          </p:spPr>
        </p:pic>
        <p:pic>
          <p:nvPicPr>
            <p:cNvPr id="71" name="図 70"/>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4546336" y="823709"/>
              <a:ext cx="2548408" cy="612000"/>
            </a:xfrm>
            <a:prstGeom prst="rect">
              <a:avLst/>
            </a:prstGeom>
          </p:spPr>
        </p:pic>
      </p:grpSp>
      <p:pic>
        <p:nvPicPr>
          <p:cNvPr id="74" name="図 73"/>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852963" y="10113700"/>
            <a:ext cx="9000758" cy="292357"/>
          </a:xfrm>
          <a:prstGeom prst="rect">
            <a:avLst/>
          </a:prstGeom>
        </p:spPr>
      </p:pic>
      <p:grpSp>
        <p:nvGrpSpPr>
          <p:cNvPr id="77" name="グループ化 76"/>
          <p:cNvGrpSpPr/>
          <p:nvPr/>
        </p:nvGrpSpPr>
        <p:grpSpPr>
          <a:xfrm>
            <a:off x="8718971" y="7721652"/>
            <a:ext cx="1136066" cy="1043646"/>
            <a:chOff x="8718971" y="7721652"/>
            <a:chExt cx="1136066" cy="1043646"/>
          </a:xfrm>
        </p:grpSpPr>
        <p:pic>
          <p:nvPicPr>
            <p:cNvPr id="24" name="図 23"/>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9011746" y="8638512"/>
              <a:ext cx="550517" cy="126786"/>
            </a:xfrm>
            <a:prstGeom prst="rect">
              <a:avLst/>
            </a:prstGeom>
          </p:spPr>
        </p:pic>
        <p:pic>
          <p:nvPicPr>
            <p:cNvPr id="76" name="図 75"/>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8718971" y="7721652"/>
              <a:ext cx="1136066" cy="900000"/>
            </a:xfrm>
            <a:prstGeom prst="rect">
              <a:avLst/>
            </a:prstGeom>
          </p:spPr>
        </p:pic>
      </p:grpSp>
      <p:grpSp>
        <p:nvGrpSpPr>
          <p:cNvPr id="97" name="グループ化 96"/>
          <p:cNvGrpSpPr/>
          <p:nvPr/>
        </p:nvGrpSpPr>
        <p:grpSpPr>
          <a:xfrm>
            <a:off x="3855569" y="9126887"/>
            <a:ext cx="3261188" cy="536086"/>
            <a:chOff x="826294" y="5221404"/>
            <a:chExt cx="9039225" cy="1485900"/>
          </a:xfrm>
        </p:grpSpPr>
        <p:grpSp>
          <p:nvGrpSpPr>
            <p:cNvPr id="89" name="グループ化 88"/>
            <p:cNvGrpSpPr/>
            <p:nvPr/>
          </p:nvGrpSpPr>
          <p:grpSpPr>
            <a:xfrm>
              <a:off x="826294" y="5221404"/>
              <a:ext cx="9039225" cy="1485900"/>
              <a:chOff x="826294" y="5221404"/>
              <a:chExt cx="9039225" cy="1485900"/>
            </a:xfrm>
          </p:grpSpPr>
          <p:pic>
            <p:nvPicPr>
              <p:cNvPr id="86" name="図 85"/>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826294" y="5221404"/>
                <a:ext cx="9039225" cy="1485900"/>
              </a:xfrm>
              <a:prstGeom prst="rect">
                <a:avLst/>
              </a:prstGeom>
              <a:effectLst>
                <a:outerShdw dist="50800" dir="2700000" algn="tl" rotWithShape="0">
                  <a:prstClr val="black">
                    <a:alpha val="30000"/>
                  </a:prstClr>
                </a:outerShdw>
              </a:effectLst>
            </p:spPr>
          </p:pic>
          <p:pic>
            <p:nvPicPr>
              <p:cNvPr id="87" name="図 86"/>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037548" y="5820958"/>
                <a:ext cx="1143000" cy="371475"/>
              </a:xfrm>
              <a:prstGeom prst="rect">
                <a:avLst/>
              </a:prstGeom>
            </p:spPr>
          </p:pic>
          <p:pic>
            <p:nvPicPr>
              <p:cNvPr id="88" name="図 87"/>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7945418" y="5711752"/>
                <a:ext cx="1666875" cy="523875"/>
              </a:xfrm>
              <a:prstGeom prst="rect">
                <a:avLst/>
              </a:prstGeom>
            </p:spPr>
          </p:pic>
        </p:grpSp>
        <p:pic>
          <p:nvPicPr>
            <p:cNvPr id="90" name="図 89"/>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2572808" y="5535627"/>
              <a:ext cx="5486400" cy="1019175"/>
            </a:xfrm>
            <a:prstGeom prst="rect">
              <a:avLst/>
            </a:prstGeom>
          </p:spPr>
        </p:pic>
      </p:grpSp>
      <p:grpSp>
        <p:nvGrpSpPr>
          <p:cNvPr id="96" name="グループ化 95"/>
          <p:cNvGrpSpPr/>
          <p:nvPr/>
        </p:nvGrpSpPr>
        <p:grpSpPr>
          <a:xfrm>
            <a:off x="3852456" y="11768175"/>
            <a:ext cx="3261188" cy="536086"/>
            <a:chOff x="826294" y="8675804"/>
            <a:chExt cx="9039225" cy="1485900"/>
          </a:xfrm>
        </p:grpSpPr>
        <p:grpSp>
          <p:nvGrpSpPr>
            <p:cNvPr id="91" name="グループ化 90"/>
            <p:cNvGrpSpPr/>
            <p:nvPr/>
          </p:nvGrpSpPr>
          <p:grpSpPr>
            <a:xfrm>
              <a:off x="826294" y="8675804"/>
              <a:ext cx="9039225" cy="1485900"/>
              <a:chOff x="826294" y="5221404"/>
              <a:chExt cx="9039225" cy="1485900"/>
            </a:xfrm>
          </p:grpSpPr>
          <p:pic>
            <p:nvPicPr>
              <p:cNvPr id="92" name="図 91"/>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826294" y="5221404"/>
                <a:ext cx="9039225" cy="1485900"/>
              </a:xfrm>
              <a:prstGeom prst="rect">
                <a:avLst/>
              </a:prstGeom>
              <a:effectLst>
                <a:outerShdw dist="50800" dir="2700000" algn="tl" rotWithShape="0">
                  <a:prstClr val="black">
                    <a:alpha val="30000"/>
                  </a:prstClr>
                </a:outerShdw>
              </a:effectLst>
            </p:spPr>
          </p:pic>
          <p:pic>
            <p:nvPicPr>
              <p:cNvPr id="93" name="図 92"/>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037548" y="5820958"/>
                <a:ext cx="1143000" cy="371475"/>
              </a:xfrm>
              <a:prstGeom prst="rect">
                <a:avLst/>
              </a:prstGeom>
            </p:spPr>
          </p:pic>
          <p:pic>
            <p:nvPicPr>
              <p:cNvPr id="94" name="図 93"/>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7916629" y="5711752"/>
                <a:ext cx="1666875" cy="523875"/>
              </a:xfrm>
              <a:prstGeom prst="rect">
                <a:avLst/>
              </a:prstGeom>
            </p:spPr>
          </p:pic>
        </p:grpSp>
        <p:pic>
          <p:nvPicPr>
            <p:cNvPr id="95" name="図 94"/>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2574638" y="8954775"/>
              <a:ext cx="5419725" cy="1009650"/>
            </a:xfrm>
            <a:prstGeom prst="rect">
              <a:avLst/>
            </a:prstGeom>
          </p:spPr>
        </p:pic>
      </p:grpSp>
      <p:grpSp>
        <p:nvGrpSpPr>
          <p:cNvPr id="100" name="グループ化 99"/>
          <p:cNvGrpSpPr/>
          <p:nvPr/>
        </p:nvGrpSpPr>
        <p:grpSpPr>
          <a:xfrm>
            <a:off x="5800618" y="1745989"/>
            <a:ext cx="1267968" cy="834225"/>
            <a:chOff x="5800618" y="1745989"/>
            <a:chExt cx="1267968" cy="834225"/>
          </a:xfrm>
        </p:grpSpPr>
        <p:pic>
          <p:nvPicPr>
            <p:cNvPr id="83" name="図 82"/>
            <p:cNvPicPr>
              <a:picLocks noChangeAspect="1"/>
            </p:cNvPicPr>
            <p:nvPr/>
          </p:nvPicPr>
          <p:blipFill rotWithShape="1">
            <a:blip r:embed="rId59">
              <a:extLst>
                <a:ext uri="{28A0092B-C50C-407E-A947-70E740481C1C}">
                  <a14:useLocalDpi xmlns:a14="http://schemas.microsoft.com/office/drawing/2010/main" val="0"/>
                </a:ext>
              </a:extLst>
            </a:blip>
            <a:srcRect l="19370" t="10795" r="4715" b="22215"/>
            <a:stretch/>
          </p:blipFill>
          <p:spPr>
            <a:xfrm>
              <a:off x="5800618" y="1757253"/>
              <a:ext cx="1267968" cy="822961"/>
            </a:xfrm>
            <a:prstGeom prst="roundRect">
              <a:avLst>
                <a:gd name="adj" fmla="val 6297"/>
              </a:avLst>
            </a:prstGeom>
            <a:ln w="19050">
              <a:solidFill>
                <a:srgbClr val="5B98D2"/>
              </a:solidFill>
            </a:ln>
          </p:spPr>
        </p:pic>
        <p:pic>
          <p:nvPicPr>
            <p:cNvPr id="98" name="図 97"/>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6296796" y="1745989"/>
              <a:ext cx="731142" cy="344067"/>
            </a:xfrm>
            <a:prstGeom prst="rect">
              <a:avLst/>
            </a:prstGeom>
          </p:spPr>
        </p:pic>
        <p:pic>
          <p:nvPicPr>
            <p:cNvPr id="99" name="図 98"/>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6454853" y="2107827"/>
              <a:ext cx="588884" cy="320909"/>
            </a:xfrm>
            <a:prstGeom prst="rect">
              <a:avLst/>
            </a:prstGeom>
          </p:spPr>
        </p:pic>
      </p:grpSp>
      <p:pic>
        <p:nvPicPr>
          <p:cNvPr id="101" name="図 100"/>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5320702" y="2072916"/>
            <a:ext cx="538863" cy="648000"/>
          </a:xfrm>
          <a:prstGeom prst="rect">
            <a:avLst/>
          </a:prstGeom>
        </p:spPr>
      </p:pic>
      <p:grpSp>
        <p:nvGrpSpPr>
          <p:cNvPr id="67" name="グループ化 66"/>
          <p:cNvGrpSpPr/>
          <p:nvPr/>
        </p:nvGrpSpPr>
        <p:grpSpPr>
          <a:xfrm>
            <a:off x="4793311" y="2703511"/>
            <a:ext cx="1064288" cy="1934669"/>
            <a:chOff x="4798391" y="2703511"/>
            <a:chExt cx="1064288" cy="1934669"/>
          </a:xfrm>
        </p:grpSpPr>
        <p:pic>
          <p:nvPicPr>
            <p:cNvPr id="18" name="Picture 45" descr="C:\Users\0202001\Desktop\名称未設定-2.pn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4862611" y="3206424"/>
              <a:ext cx="966587" cy="1431756"/>
            </a:xfrm>
            <a:prstGeom prst="rect">
              <a:avLst/>
            </a:prstGeom>
            <a:noFill/>
            <a:extLst>
              <a:ext uri="{909E8E84-426E-40DD-AFC4-6F175D3DCCD1}">
                <a14:hiddenFill xmlns:a14="http://schemas.microsoft.com/office/drawing/2010/main">
                  <a:solidFill>
                    <a:srgbClr val="FFFFFF"/>
                  </a:solidFill>
                </a14:hiddenFill>
              </a:ext>
            </a:extLst>
          </p:spPr>
        </p:pic>
        <p:pic>
          <p:nvPicPr>
            <p:cNvPr id="66" name="図 65"/>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4798391" y="2703511"/>
              <a:ext cx="1064288" cy="526027"/>
            </a:xfrm>
            <a:prstGeom prst="rect">
              <a:avLst/>
            </a:prstGeom>
          </p:spPr>
        </p:pic>
      </p:grpSp>
      <p:grpSp>
        <p:nvGrpSpPr>
          <p:cNvPr id="107" name="グループ化 106"/>
          <p:cNvGrpSpPr/>
          <p:nvPr/>
        </p:nvGrpSpPr>
        <p:grpSpPr>
          <a:xfrm>
            <a:off x="1472527" y="10395832"/>
            <a:ext cx="5645282" cy="1277006"/>
            <a:chOff x="1472527" y="10395832"/>
            <a:chExt cx="5645282" cy="1277006"/>
          </a:xfrm>
        </p:grpSpPr>
        <p:pic>
          <p:nvPicPr>
            <p:cNvPr id="73" name="図 72"/>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1472527" y="10917529"/>
              <a:ext cx="1438313" cy="364572"/>
            </a:xfrm>
            <a:prstGeom prst="rect">
              <a:avLst/>
            </a:prstGeom>
          </p:spPr>
        </p:pic>
        <p:sp>
          <p:nvSpPr>
            <p:cNvPr id="81" name="角丸四角形 80"/>
            <p:cNvSpPr/>
            <p:nvPr/>
          </p:nvSpPr>
          <p:spPr>
            <a:xfrm>
              <a:off x="2799723" y="10588362"/>
              <a:ext cx="4318086" cy="1078879"/>
            </a:xfrm>
            <a:prstGeom prst="roundRect">
              <a:avLst>
                <a:gd name="adj" fmla="val 7626"/>
              </a:avLst>
            </a:prstGeom>
            <a:solidFill>
              <a:schemeClr val="bg1"/>
            </a:solidFill>
            <a:ln w="19050">
              <a:solidFill>
                <a:srgbClr val="5B9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75" name="図 74"/>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2961509" y="10742585"/>
              <a:ext cx="1332000" cy="380572"/>
            </a:xfrm>
            <a:prstGeom prst="rect">
              <a:avLst/>
            </a:prstGeom>
          </p:spPr>
        </p:pic>
        <p:grpSp>
          <p:nvGrpSpPr>
            <p:cNvPr id="106" name="グループ化 105"/>
            <p:cNvGrpSpPr/>
            <p:nvPr/>
          </p:nvGrpSpPr>
          <p:grpSpPr>
            <a:xfrm>
              <a:off x="4415134" y="10395832"/>
              <a:ext cx="2570356" cy="1277006"/>
              <a:chOff x="4415134" y="10395832"/>
              <a:chExt cx="2570356" cy="1277006"/>
            </a:xfrm>
          </p:grpSpPr>
          <p:pic>
            <p:nvPicPr>
              <p:cNvPr id="9" name="図 8"/>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6162530" y="10395832"/>
                <a:ext cx="822960" cy="1277006"/>
              </a:xfrm>
              <a:prstGeom prst="rect">
                <a:avLst/>
              </a:prstGeom>
            </p:spPr>
          </p:pic>
          <p:pic>
            <p:nvPicPr>
              <p:cNvPr id="103" name="図 102"/>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4415134" y="10693059"/>
                <a:ext cx="2052000" cy="393156"/>
              </a:xfrm>
              <a:prstGeom prst="rect">
                <a:avLst/>
              </a:prstGeom>
            </p:spPr>
          </p:pic>
          <p:grpSp>
            <p:nvGrpSpPr>
              <p:cNvPr id="105" name="グループ化 104"/>
              <p:cNvGrpSpPr/>
              <p:nvPr/>
            </p:nvGrpSpPr>
            <p:grpSpPr>
              <a:xfrm>
                <a:off x="4415134" y="11163516"/>
                <a:ext cx="2000304" cy="390857"/>
                <a:chOff x="4415134" y="11163516"/>
                <a:chExt cx="2000304" cy="390857"/>
              </a:xfrm>
            </p:grpSpPr>
            <p:pic>
              <p:nvPicPr>
                <p:cNvPr id="102" name="図 101"/>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6194770" y="11246423"/>
                  <a:ext cx="220668" cy="224011"/>
                </a:xfrm>
                <a:prstGeom prst="rect">
                  <a:avLst/>
                </a:prstGeom>
              </p:spPr>
            </p:pic>
            <p:pic>
              <p:nvPicPr>
                <p:cNvPr id="104" name="図 103"/>
                <p:cNvPicPr>
                  <a:picLocks noChangeAspect="1"/>
                </p:cNvPicPr>
                <p:nvPr/>
              </p:nvPicPr>
              <p:blipFill>
                <a:blip r:embed="rId70" cstate="print">
                  <a:extLst>
                    <a:ext uri="{28A0092B-C50C-407E-A947-70E740481C1C}">
                      <a14:useLocalDpi xmlns:a14="http://schemas.microsoft.com/office/drawing/2010/main" val="0"/>
                    </a:ext>
                  </a:extLst>
                </a:blip>
                <a:stretch>
                  <a:fillRect/>
                </a:stretch>
              </p:blipFill>
              <p:spPr>
                <a:xfrm>
                  <a:off x="4415134" y="11163516"/>
                  <a:ext cx="1800000" cy="390857"/>
                </a:xfrm>
                <a:prstGeom prst="rect">
                  <a:avLst/>
                </a:prstGeom>
              </p:spPr>
            </p:pic>
          </p:grpSp>
        </p:grpSp>
      </p:grpSp>
      <p:sp>
        <p:nvSpPr>
          <p:cNvPr id="108" name="正方形/長方形 107"/>
          <p:cNvSpPr/>
          <p:nvPr/>
        </p:nvSpPr>
        <p:spPr>
          <a:xfrm>
            <a:off x="7076536" y="4708530"/>
            <a:ext cx="2991689" cy="215444"/>
          </a:xfrm>
          <a:prstGeom prst="rect">
            <a:avLst/>
          </a:prstGeom>
        </p:spPr>
        <p:txBody>
          <a:bodyPr wrap="square">
            <a:spAutoFit/>
          </a:bodyPr>
          <a:lstStyle/>
          <a:p>
            <a:r>
              <a:rPr lang="ja-JP" altLang="en-US" sz="800" b="1" dirty="0"/>
              <a:t>＊平均的な目安です。諸条件によって施工時間は前後します。</a:t>
            </a:r>
          </a:p>
        </p:txBody>
      </p:sp>
      <p:sp>
        <p:nvSpPr>
          <p:cNvPr id="109" name="正方形/長方形 108"/>
          <p:cNvSpPr/>
          <p:nvPr/>
        </p:nvSpPr>
        <p:spPr>
          <a:xfrm>
            <a:off x="4900089" y="9696734"/>
            <a:ext cx="5004432" cy="215444"/>
          </a:xfrm>
          <a:prstGeom prst="rect">
            <a:avLst/>
          </a:prstGeom>
        </p:spPr>
        <p:txBody>
          <a:bodyPr wrap="square">
            <a:spAutoFit/>
          </a:bodyPr>
          <a:lstStyle/>
          <a:p>
            <a:r>
              <a:rPr lang="en-US" altLang="ja-JP" sz="800" b="1" dirty="0"/>
              <a:t>※</a:t>
            </a:r>
            <a:r>
              <a:rPr lang="ja-JP" altLang="en-US" sz="800" b="1" dirty="0"/>
              <a:t>モデル工事費</a:t>
            </a:r>
            <a:r>
              <a:rPr lang="en-US" altLang="ja-JP" sz="800" b="1" dirty="0"/>
              <a:t>×</a:t>
            </a:r>
            <a:r>
              <a:rPr lang="ja-JP" altLang="en-US" sz="800" b="1" dirty="0"/>
              <a:t>補助率</a:t>
            </a:r>
            <a:r>
              <a:rPr lang="en-US" altLang="ja-JP" sz="800" b="1" dirty="0"/>
              <a:t>40</a:t>
            </a:r>
            <a:r>
              <a:rPr lang="ja-JP" altLang="en-US" sz="800" b="1" dirty="0"/>
              <a:t>％で算出。実際の工事費がモデル工事費より安い場合は補助額も低くなります。</a:t>
            </a:r>
          </a:p>
        </p:txBody>
      </p:sp>
      <p:sp>
        <p:nvSpPr>
          <p:cNvPr id="110" name="正方形/長方形 109"/>
          <p:cNvSpPr/>
          <p:nvPr/>
        </p:nvSpPr>
        <p:spPr>
          <a:xfrm>
            <a:off x="7558405" y="10277180"/>
            <a:ext cx="2348961" cy="215444"/>
          </a:xfrm>
          <a:prstGeom prst="rect">
            <a:avLst/>
          </a:prstGeom>
        </p:spPr>
        <p:txBody>
          <a:bodyPr wrap="square">
            <a:spAutoFit/>
          </a:bodyPr>
          <a:lstStyle/>
          <a:p>
            <a:r>
              <a:rPr lang="ja-JP" altLang="en-US" sz="800" b="1" dirty="0"/>
              <a:t>（勝手口は４地域以南が対象となります。）</a:t>
            </a:r>
          </a:p>
        </p:txBody>
      </p:sp>
      <p:sp>
        <p:nvSpPr>
          <p:cNvPr id="111" name="正方形/長方形 110"/>
          <p:cNvSpPr/>
          <p:nvPr/>
        </p:nvSpPr>
        <p:spPr>
          <a:xfrm>
            <a:off x="4900089" y="12378974"/>
            <a:ext cx="5004432" cy="215444"/>
          </a:xfrm>
          <a:prstGeom prst="rect">
            <a:avLst/>
          </a:prstGeom>
        </p:spPr>
        <p:txBody>
          <a:bodyPr wrap="square">
            <a:spAutoFit/>
          </a:bodyPr>
          <a:lstStyle/>
          <a:p>
            <a:r>
              <a:rPr lang="en-US" altLang="ja-JP" sz="800" b="1" dirty="0"/>
              <a:t>※</a:t>
            </a:r>
            <a:r>
              <a:rPr lang="ja-JP" altLang="en-US" sz="800" b="1" dirty="0"/>
              <a:t>モデル工事費</a:t>
            </a:r>
            <a:r>
              <a:rPr lang="en-US" altLang="ja-JP" sz="800" b="1" dirty="0"/>
              <a:t>×</a:t>
            </a:r>
            <a:r>
              <a:rPr lang="ja-JP" altLang="en-US" sz="800" b="1" dirty="0"/>
              <a:t>補助率</a:t>
            </a:r>
            <a:r>
              <a:rPr lang="en-US" altLang="ja-JP" sz="800" b="1" dirty="0"/>
              <a:t>40</a:t>
            </a:r>
            <a:r>
              <a:rPr lang="ja-JP" altLang="en-US" sz="800" b="1" dirty="0"/>
              <a:t>％で算出。実際の工事費がモデル工事費より安い場合は補助額も低くなります。</a:t>
            </a:r>
          </a:p>
        </p:txBody>
      </p:sp>
      <p:sp>
        <p:nvSpPr>
          <p:cNvPr id="112" name="正方形/長方形 111"/>
          <p:cNvSpPr/>
          <p:nvPr/>
        </p:nvSpPr>
        <p:spPr>
          <a:xfrm>
            <a:off x="554580" y="12829878"/>
            <a:ext cx="9480845" cy="584775"/>
          </a:xfrm>
          <a:prstGeom prst="rect">
            <a:avLst/>
          </a:prstGeom>
        </p:spPr>
        <p:txBody>
          <a:bodyPr wrap="square">
            <a:spAutoFit/>
          </a:bodyPr>
          <a:lstStyle/>
          <a:p>
            <a:r>
              <a:rPr lang="ja-JP" altLang="en-US" sz="800" b="1" dirty="0" smtClean="0">
                <a:solidFill>
                  <a:srgbClr val="094882"/>
                </a:solidFill>
              </a:rPr>
              <a:t>◆ </a:t>
            </a:r>
            <a:r>
              <a:rPr lang="ja-JP" altLang="en-US" sz="800" b="1" dirty="0" smtClean="0"/>
              <a:t>モデル</a:t>
            </a:r>
            <a:r>
              <a:rPr lang="ja-JP" altLang="en-US" sz="800" b="1" dirty="0"/>
              <a:t>工事費</a:t>
            </a:r>
            <a:r>
              <a:rPr lang="en-US" altLang="ja-JP" sz="800" b="1" dirty="0"/>
              <a:t>×40</a:t>
            </a:r>
            <a:r>
              <a:rPr lang="ja-JP" altLang="en-US" sz="800" b="1" dirty="0"/>
              <a:t>％と実際の工事費</a:t>
            </a:r>
            <a:r>
              <a:rPr lang="en-US" altLang="ja-JP" sz="800" b="1" dirty="0"/>
              <a:t>×40</a:t>
            </a:r>
            <a:r>
              <a:rPr lang="ja-JP" altLang="en-US" sz="800" b="1" dirty="0"/>
              <a:t>％のどちらか低い方が補助額となります。 </a:t>
            </a:r>
            <a:r>
              <a:rPr lang="ja-JP" altLang="en-US" sz="800" b="1" dirty="0" smtClean="0">
                <a:solidFill>
                  <a:srgbClr val="094882"/>
                </a:solidFill>
              </a:rPr>
              <a:t>◆ </a:t>
            </a:r>
            <a:r>
              <a:rPr lang="ja-JP" altLang="en-US" sz="800" b="1" dirty="0" smtClean="0"/>
              <a:t>窓</a:t>
            </a:r>
            <a:r>
              <a:rPr lang="ja-JP" altLang="en-US" sz="800" b="1" dirty="0"/>
              <a:t>を含む</a:t>
            </a:r>
            <a:r>
              <a:rPr lang="en-US" altLang="ja-JP" sz="800" b="1" dirty="0"/>
              <a:t>2</a:t>
            </a:r>
            <a:r>
              <a:rPr lang="ja-JP" altLang="en-US" sz="800" b="1" dirty="0"/>
              <a:t>箇所以上の開口部改修工事から申請可能です。</a:t>
            </a:r>
          </a:p>
          <a:p>
            <a:r>
              <a:rPr lang="ja-JP" altLang="en-US" sz="800" b="1" dirty="0" smtClean="0">
                <a:solidFill>
                  <a:srgbClr val="094882"/>
                </a:solidFill>
              </a:rPr>
              <a:t>◆ </a:t>
            </a:r>
            <a:r>
              <a:rPr lang="ja-JP" altLang="en-US" sz="800" b="1" dirty="0" smtClean="0"/>
              <a:t>補助</a:t>
            </a:r>
            <a:r>
              <a:rPr lang="ja-JP" altLang="en-US" sz="800" b="1" dirty="0"/>
              <a:t>金対象となる商品仕様と地域が限られます。 </a:t>
            </a:r>
            <a:r>
              <a:rPr lang="ja-JP" altLang="en-US" sz="800" b="1" dirty="0" smtClean="0">
                <a:solidFill>
                  <a:srgbClr val="094882"/>
                </a:solidFill>
              </a:rPr>
              <a:t>◆ </a:t>
            </a:r>
            <a:r>
              <a:rPr lang="ja-JP" altLang="en-US" sz="800" b="1" dirty="0" smtClean="0"/>
              <a:t>補助</a:t>
            </a:r>
            <a:r>
              <a:rPr lang="ja-JP" altLang="en-US" sz="800" b="1" dirty="0"/>
              <a:t>額の上限は</a:t>
            </a:r>
            <a:r>
              <a:rPr lang="en-US" altLang="ja-JP" sz="800" b="1" dirty="0"/>
              <a:t>35</a:t>
            </a:r>
            <a:r>
              <a:rPr lang="ja-JP" altLang="en-US" sz="800" b="1" dirty="0"/>
              <a:t>万円／戸となります。申請するには補助額合計が</a:t>
            </a:r>
            <a:r>
              <a:rPr lang="en-US" altLang="ja-JP" sz="800" b="1" dirty="0"/>
              <a:t>5</a:t>
            </a:r>
            <a:r>
              <a:rPr lang="ja-JP" altLang="en-US" sz="800" b="1" dirty="0"/>
              <a:t>万円以上であることが条件です。</a:t>
            </a:r>
          </a:p>
          <a:p>
            <a:r>
              <a:rPr lang="ja-JP" altLang="en-US" sz="800" b="1" dirty="0" smtClean="0">
                <a:solidFill>
                  <a:srgbClr val="094882"/>
                </a:solidFill>
              </a:rPr>
              <a:t>◆ </a:t>
            </a:r>
            <a:r>
              <a:rPr lang="ja-JP" altLang="en-US" sz="800" b="1" dirty="0" smtClean="0"/>
              <a:t>改修</a:t>
            </a:r>
            <a:r>
              <a:rPr lang="ja-JP" altLang="en-US" sz="800" b="1" dirty="0"/>
              <a:t>による省エネ性能が</a:t>
            </a:r>
            <a:r>
              <a:rPr lang="en-US" altLang="ja-JP" sz="800" b="1" dirty="0"/>
              <a:t>ZEH</a:t>
            </a:r>
            <a:r>
              <a:rPr lang="ja-JP" altLang="en-US" sz="800" b="1" dirty="0"/>
              <a:t>レベルとなるものが対象です</a:t>
            </a:r>
            <a:r>
              <a:rPr lang="ja-JP" altLang="en-US" sz="800" b="1" dirty="0" smtClean="0"/>
              <a:t>。</a:t>
            </a:r>
            <a:r>
              <a:rPr lang="ja-JP" altLang="en-US" sz="800" b="1" dirty="0">
                <a:solidFill>
                  <a:srgbClr val="094882"/>
                </a:solidFill>
              </a:rPr>
              <a:t> </a:t>
            </a:r>
            <a:r>
              <a:rPr lang="ja-JP" altLang="en-US" sz="800" b="1" dirty="0" smtClean="0">
                <a:solidFill>
                  <a:srgbClr val="094882"/>
                </a:solidFill>
              </a:rPr>
              <a:t>◆ </a:t>
            </a:r>
            <a:r>
              <a:rPr lang="ja-JP" altLang="en-US" sz="800" b="1" dirty="0" smtClean="0"/>
              <a:t>リフォーム</a:t>
            </a:r>
            <a:r>
              <a:rPr lang="ja-JP" altLang="en-US" sz="800" b="1" dirty="0"/>
              <a:t>工事を行う建物が旧耐震基準により建築された住宅の場合には原則、現行の耐震基準に適合させることが必要です。</a:t>
            </a:r>
          </a:p>
          <a:p>
            <a:r>
              <a:rPr lang="ja-JP" altLang="en-US" sz="800" b="1" dirty="0" smtClean="0">
                <a:solidFill>
                  <a:srgbClr val="094882"/>
                </a:solidFill>
              </a:rPr>
              <a:t>◆ </a:t>
            </a:r>
            <a:r>
              <a:rPr lang="ja-JP" altLang="en-US" sz="800" b="1" dirty="0" smtClean="0"/>
              <a:t>補助</a:t>
            </a:r>
            <a:r>
              <a:rPr lang="ja-JP" altLang="en-US" sz="800" b="1" dirty="0"/>
              <a:t>金の申請手続きは登録事業者が行います。お施主様は事業者から補助金の還元を受けることになります。</a:t>
            </a:r>
          </a:p>
        </p:txBody>
      </p:sp>
      <p:sp>
        <p:nvSpPr>
          <p:cNvPr id="113" name="テキスト ボックス 112"/>
          <p:cNvSpPr txBox="1"/>
          <p:nvPr/>
        </p:nvSpPr>
        <p:spPr>
          <a:xfrm>
            <a:off x="2449694" y="12047313"/>
            <a:ext cx="1197764" cy="507831"/>
          </a:xfrm>
          <a:prstGeom prst="rect">
            <a:avLst/>
          </a:prstGeom>
          <a:noFill/>
        </p:spPr>
        <p:txBody>
          <a:bodyPr wrap="none" rtlCol="0">
            <a:spAutoFit/>
          </a:bodyPr>
          <a:lstStyle/>
          <a:p>
            <a:r>
              <a:rPr lang="ja-JP" altLang="en-US" sz="900" b="1" dirty="0"/>
              <a:t>断熱タイプ</a:t>
            </a:r>
          </a:p>
          <a:p>
            <a:r>
              <a:rPr lang="en-US" altLang="ja-JP" sz="900" b="1" dirty="0"/>
              <a:t>Low-E</a:t>
            </a:r>
            <a:r>
              <a:rPr lang="ja-JP" altLang="en-US" sz="900" b="1" dirty="0"/>
              <a:t>複層ガラス</a:t>
            </a:r>
          </a:p>
          <a:p>
            <a:r>
              <a:rPr lang="en-US" altLang="ja-JP" sz="800" b="1" dirty="0" smtClean="0"/>
              <a:t>(</a:t>
            </a:r>
            <a:r>
              <a:rPr lang="ja-JP" altLang="en-US" sz="800" b="1" dirty="0" smtClean="0"/>
              <a:t>アルゴンガス入</a:t>
            </a:r>
            <a:r>
              <a:rPr lang="en-US" altLang="ja-JP" sz="800" b="1" dirty="0" smtClean="0"/>
              <a:t>)</a:t>
            </a:r>
            <a:r>
              <a:rPr lang="ja-JP" altLang="en-US" sz="900" b="1" dirty="0" smtClean="0"/>
              <a:t>仕様</a:t>
            </a:r>
            <a:endParaRPr kumimoji="1" lang="ja-JP" altLang="en-US" sz="900" b="1" dirty="0"/>
          </a:p>
        </p:txBody>
      </p:sp>
      <p:sp>
        <p:nvSpPr>
          <p:cNvPr id="114" name="テキスト ボックス 113"/>
          <p:cNvSpPr txBox="1"/>
          <p:nvPr/>
        </p:nvSpPr>
        <p:spPr>
          <a:xfrm>
            <a:off x="837723" y="6072011"/>
            <a:ext cx="1494320" cy="230832"/>
          </a:xfrm>
          <a:prstGeom prst="rect">
            <a:avLst/>
          </a:prstGeom>
          <a:noFill/>
        </p:spPr>
        <p:txBody>
          <a:bodyPr wrap="none" rtlCol="0">
            <a:spAutoFit/>
          </a:bodyPr>
          <a:lstStyle/>
          <a:p>
            <a:r>
              <a:rPr lang="en-US" altLang="ja-JP" sz="900" b="1" dirty="0"/>
              <a:t>D2</a:t>
            </a:r>
            <a:r>
              <a:rPr lang="ja-JP" altLang="en-US" sz="900" b="1" dirty="0"/>
              <a:t>仕様 採光付きデザイン</a:t>
            </a:r>
            <a:endParaRPr kumimoji="1" lang="ja-JP" altLang="en-US" sz="900" b="1" dirty="0"/>
          </a:p>
        </p:txBody>
      </p:sp>
    </p:spTree>
    <p:extLst>
      <p:ext uri="{BB962C8B-B14F-4D97-AF65-F5344CB8AC3E}">
        <p14:creationId xmlns:p14="http://schemas.microsoft.com/office/powerpoint/2010/main" val="2094513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1593</TotalTime>
  <Words>296</Words>
  <PresentationFormat>ユーザー設定</PresentationFormat>
  <Paragraphs>14</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2022-07-13T05:35:32Z</dcterms:created>
  <dcterms:modified xsi:type="dcterms:W3CDTF">2023-05-23T07:48:47Z</dcterms:modified>
</cp:coreProperties>
</file>